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56637" y="3532830"/>
            <a:ext cx="4964929" cy="14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3369519" cy="3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4%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5E12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2</a:t>
            </a:r>
            <a:r>
              <a:rPr lang="en-US" dirty="0"/>
              <a:t> = 230 W/cm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1062</Words>
  <Application>Microsoft Macintosh PowerPoint</Application>
  <PresentationFormat>Widescreen</PresentationFormat>
  <Paragraphs>117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Symbol</vt:lpstr>
      <vt:lpstr>NCStateU-horizontal-left-logo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Cladding material selection</vt:lpstr>
      <vt:lpstr>Molten Salt Reactors w/o cladding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18</cp:revision>
  <dcterms:created xsi:type="dcterms:W3CDTF">2020-01-02T17:34:23Z</dcterms:created>
  <dcterms:modified xsi:type="dcterms:W3CDTF">2020-01-08T16:23:03Z</dcterms:modified>
</cp:coreProperties>
</file>